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4"/>
  </p:notesMasterIdLst>
  <p:handoutMasterIdLst>
    <p:handoutMasterId r:id="rId15"/>
  </p:handoutMasterIdLst>
  <p:sldIdLst>
    <p:sldId id="333" r:id="rId5"/>
    <p:sldId id="338" r:id="rId6"/>
    <p:sldId id="334" r:id="rId7"/>
    <p:sldId id="339" r:id="rId8"/>
    <p:sldId id="335" r:id="rId9"/>
    <p:sldId id="336" r:id="rId10"/>
    <p:sldId id="337" r:id="rId11"/>
    <p:sldId id="340" r:id="rId12"/>
    <p:sldId id="341" r:id="rId13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56960-A3F3-4DED-9C17-8658732FED96}" v="11" dt="2024-04-21T19:52:38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4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102" d="100"/>
          <a:sy n="102" d="100"/>
        </p:scale>
        <p:origin x="5364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s Hoem Olsen" userId="fb41788e726f2d14" providerId="LiveId" clId="{3FF56960-A3F3-4DED-9C17-8658732FED96}"/>
    <pc:docChg chg="undo custSel addSld modSld">
      <pc:chgData name="Mats Hoem Olsen" userId="fb41788e726f2d14" providerId="LiveId" clId="{3FF56960-A3F3-4DED-9C17-8658732FED96}" dt="2024-04-21T19:53:18.224" v="754" actId="20577"/>
      <pc:docMkLst>
        <pc:docMk/>
      </pc:docMkLst>
      <pc:sldChg chg="delSp modSp mod">
        <pc:chgData name="Mats Hoem Olsen" userId="fb41788e726f2d14" providerId="LiveId" clId="{3FF56960-A3F3-4DED-9C17-8658732FED96}" dt="2024-04-21T19:50:07.724" v="694" actId="20577"/>
        <pc:sldMkLst>
          <pc:docMk/>
          <pc:sldMk cId="4087003518" sldId="334"/>
        </pc:sldMkLst>
        <pc:spChg chg="mod">
          <ac:chgData name="Mats Hoem Olsen" userId="fb41788e726f2d14" providerId="LiveId" clId="{3FF56960-A3F3-4DED-9C17-8658732FED96}" dt="2024-04-21T19:50:07.724" v="694" actId="20577"/>
          <ac:spMkLst>
            <pc:docMk/>
            <pc:sldMk cId="4087003518" sldId="334"/>
            <ac:spMk id="5" creationId="{1AF97E3E-60A7-90D4-5E25-CC773A9FC9AE}"/>
          </ac:spMkLst>
        </pc:spChg>
        <pc:picChg chg="del">
          <ac:chgData name="Mats Hoem Olsen" userId="fb41788e726f2d14" providerId="LiveId" clId="{3FF56960-A3F3-4DED-9C17-8658732FED96}" dt="2024-04-21T19:31:57.652" v="45" actId="478"/>
          <ac:picMkLst>
            <pc:docMk/>
            <pc:sldMk cId="4087003518" sldId="334"/>
            <ac:picMk id="8" creationId="{B8090542-9592-3F7D-7B88-F7FA1B7AC26A}"/>
          </ac:picMkLst>
        </pc:picChg>
      </pc:sldChg>
      <pc:sldChg chg="delSp modSp mod">
        <pc:chgData name="Mats Hoem Olsen" userId="fb41788e726f2d14" providerId="LiveId" clId="{3FF56960-A3F3-4DED-9C17-8658732FED96}" dt="2024-04-21T19:51:03.866" v="707" actId="478"/>
        <pc:sldMkLst>
          <pc:docMk/>
          <pc:sldMk cId="411105502" sldId="335"/>
        </pc:sldMkLst>
        <pc:spChg chg="del mod">
          <ac:chgData name="Mats Hoem Olsen" userId="fb41788e726f2d14" providerId="LiveId" clId="{3FF56960-A3F3-4DED-9C17-8658732FED96}" dt="2024-04-21T19:51:03.866" v="707" actId="478"/>
          <ac:spMkLst>
            <pc:docMk/>
            <pc:sldMk cId="411105502" sldId="335"/>
            <ac:spMk id="3" creationId="{8D8CA246-5C73-9867-F633-A7E3A2052584}"/>
          </ac:spMkLst>
        </pc:spChg>
      </pc:sldChg>
      <pc:sldChg chg="delSp mod">
        <pc:chgData name="Mats Hoem Olsen" userId="fb41788e726f2d14" providerId="LiveId" clId="{3FF56960-A3F3-4DED-9C17-8658732FED96}" dt="2024-04-21T19:50:57.282" v="705" actId="478"/>
        <pc:sldMkLst>
          <pc:docMk/>
          <pc:sldMk cId="2665749498" sldId="336"/>
        </pc:sldMkLst>
        <pc:spChg chg="del">
          <ac:chgData name="Mats Hoem Olsen" userId="fb41788e726f2d14" providerId="LiveId" clId="{3FF56960-A3F3-4DED-9C17-8658732FED96}" dt="2024-04-21T19:50:57.282" v="705" actId="478"/>
          <ac:spMkLst>
            <pc:docMk/>
            <pc:sldMk cId="2665749498" sldId="336"/>
            <ac:spMk id="3" creationId="{396825B8-D475-747F-51EA-D608B6B7C98D}"/>
          </ac:spMkLst>
        </pc:spChg>
      </pc:sldChg>
      <pc:sldChg chg="delSp modSp mod">
        <pc:chgData name="Mats Hoem Olsen" userId="fb41788e726f2d14" providerId="LiveId" clId="{3FF56960-A3F3-4DED-9C17-8658732FED96}" dt="2024-04-21T19:50:52.080" v="704" actId="478"/>
        <pc:sldMkLst>
          <pc:docMk/>
          <pc:sldMk cId="670227970" sldId="337"/>
        </pc:sldMkLst>
        <pc:spChg chg="del">
          <ac:chgData name="Mats Hoem Olsen" userId="fb41788e726f2d14" providerId="LiveId" clId="{3FF56960-A3F3-4DED-9C17-8658732FED96}" dt="2024-04-21T19:50:52.080" v="704" actId="478"/>
          <ac:spMkLst>
            <pc:docMk/>
            <pc:sldMk cId="670227970" sldId="337"/>
            <ac:spMk id="3" creationId="{5F95B617-7BE5-94AB-DC54-9758B87811F1}"/>
          </ac:spMkLst>
        </pc:spChg>
        <pc:spChg chg="mod">
          <ac:chgData name="Mats Hoem Olsen" userId="fb41788e726f2d14" providerId="LiveId" clId="{3FF56960-A3F3-4DED-9C17-8658732FED96}" dt="2024-04-21T19:50:45.351" v="703" actId="20577"/>
          <ac:spMkLst>
            <pc:docMk/>
            <pc:sldMk cId="670227970" sldId="337"/>
            <ac:spMk id="5" creationId="{7F6E1EAB-1565-A59C-C84D-5AC28BAB53E3}"/>
          </ac:spMkLst>
        </pc:spChg>
      </pc:sldChg>
      <pc:sldChg chg="addSp delSp modSp new mod modClrScheme chgLayout">
        <pc:chgData name="Mats Hoem Olsen" userId="fb41788e726f2d14" providerId="LiveId" clId="{3FF56960-A3F3-4DED-9C17-8658732FED96}" dt="2024-04-21T19:36:52.557" v="396" actId="26606"/>
        <pc:sldMkLst>
          <pc:docMk/>
          <pc:sldMk cId="725221576" sldId="338"/>
        </pc:sldMkLst>
        <pc:spChg chg="mo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2" creationId="{F406A8F2-114A-58F0-9234-396EC8D8E6A9}"/>
          </ac:spMkLst>
        </pc:spChg>
        <pc:spChg chg="mod or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3" creationId="{ED36651B-BE5D-6109-0C62-C5F7059811D0}"/>
          </ac:spMkLst>
        </pc:spChg>
        <pc:spChg chg="mod or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4" creationId="{BE45423B-BF2B-7D07-A267-4F61106D8041}"/>
          </ac:spMkLst>
        </pc:spChg>
        <pc:spChg chg="add del mod">
          <ac:chgData name="Mats Hoem Olsen" userId="fb41788e726f2d14" providerId="LiveId" clId="{3FF56960-A3F3-4DED-9C17-8658732FED96}" dt="2024-04-21T19:36:45.795" v="392" actId="26606"/>
          <ac:spMkLst>
            <pc:docMk/>
            <pc:sldMk cId="725221576" sldId="338"/>
            <ac:spMk id="11" creationId="{76CD9F54-CB1A-55CF-B57E-5B84EC6FFC52}"/>
          </ac:spMkLst>
        </pc:spChg>
        <pc:spChg chg="add del mod">
          <ac:chgData name="Mats Hoem Olsen" userId="fb41788e726f2d14" providerId="LiveId" clId="{3FF56960-A3F3-4DED-9C17-8658732FED96}" dt="2024-04-21T19:36:45.795" v="392" actId="26606"/>
          <ac:spMkLst>
            <pc:docMk/>
            <pc:sldMk cId="725221576" sldId="338"/>
            <ac:spMk id="13" creationId="{7DEF9A7F-094D-067E-1112-6E1CBC06185C}"/>
          </ac:spMkLst>
        </pc:spChg>
        <pc:spChg chg="add del mod">
          <ac:chgData name="Mats Hoem Olsen" userId="fb41788e726f2d14" providerId="LiveId" clId="{3FF56960-A3F3-4DED-9C17-8658732FED96}" dt="2024-04-21T19:36:45.795" v="392" actId="26606"/>
          <ac:spMkLst>
            <pc:docMk/>
            <pc:sldMk cId="725221576" sldId="338"/>
            <ac:spMk id="15" creationId="{724C0D17-4D02-B33E-7EE6-BC705D0A13E3}"/>
          </ac:spMkLst>
        </pc:spChg>
        <pc:spChg chg="add del mod">
          <ac:chgData name="Mats Hoem Olsen" userId="fb41788e726f2d14" providerId="LiveId" clId="{3FF56960-A3F3-4DED-9C17-8658732FED96}" dt="2024-04-21T19:36:45.795" v="392" actId="26606"/>
          <ac:spMkLst>
            <pc:docMk/>
            <pc:sldMk cId="725221576" sldId="338"/>
            <ac:spMk id="17" creationId="{6ED9C5F1-4662-CB9C-B445-0F80FD04C0C5}"/>
          </ac:spMkLst>
        </pc:spChg>
        <pc:spChg chg="add del mod">
          <ac:chgData name="Mats Hoem Olsen" userId="fb41788e726f2d14" providerId="LiveId" clId="{3FF56960-A3F3-4DED-9C17-8658732FED96}" dt="2024-04-21T19:36:47.047" v="394" actId="26606"/>
          <ac:spMkLst>
            <pc:docMk/>
            <pc:sldMk cId="725221576" sldId="338"/>
            <ac:spMk id="19" creationId="{9FE4BFB3-B193-E38A-9EEB-0E557F4E1E6B}"/>
          </ac:spMkLst>
        </pc:spChg>
        <pc:spChg chg="add del mod">
          <ac:chgData name="Mats Hoem Olsen" userId="fb41788e726f2d14" providerId="LiveId" clId="{3FF56960-A3F3-4DED-9C17-8658732FED96}" dt="2024-04-21T19:36:47.047" v="394" actId="26606"/>
          <ac:spMkLst>
            <pc:docMk/>
            <pc:sldMk cId="725221576" sldId="338"/>
            <ac:spMk id="20" creationId="{E501BB74-3A97-1377-A424-9803722A994A}"/>
          </ac:spMkLst>
        </pc:spChg>
        <pc:spChg chg="add del mod">
          <ac:chgData name="Mats Hoem Olsen" userId="fb41788e726f2d14" providerId="LiveId" clId="{3FF56960-A3F3-4DED-9C17-8658732FED96}" dt="2024-04-21T19:36:47.047" v="394" actId="26606"/>
          <ac:spMkLst>
            <pc:docMk/>
            <pc:sldMk cId="725221576" sldId="338"/>
            <ac:spMk id="21" creationId="{DE87B61C-F034-BA80-7CD7-E120CAFA6A9C}"/>
          </ac:spMkLst>
        </pc:spChg>
        <pc:spChg chg="add del mod">
          <ac:chgData name="Mats Hoem Olsen" userId="fb41788e726f2d14" providerId="LiveId" clId="{3FF56960-A3F3-4DED-9C17-8658732FED96}" dt="2024-04-21T19:36:47.047" v="394" actId="26606"/>
          <ac:spMkLst>
            <pc:docMk/>
            <pc:sldMk cId="725221576" sldId="338"/>
            <ac:spMk id="22" creationId="{B09545E0-1FC1-0A85-72E2-66855A64FDD5}"/>
          </ac:spMkLst>
        </pc:spChg>
        <pc:spChg chg="add del mo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24" creationId="{15109217-67AC-5F98-C76C-2ABEC59FEBC7}"/>
          </ac:spMkLst>
        </pc:spChg>
        <pc:spChg chg="add del mo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25" creationId="{B94C6D9E-4A85-BC7F-CC47-E2F497AB176D}"/>
          </ac:spMkLst>
        </pc:spChg>
        <pc:spChg chg="add del mo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26" creationId="{B5D12A03-1DB9-BB25-009A-7665AC0D7619}"/>
          </ac:spMkLst>
        </pc:spChg>
        <pc:spChg chg="add del mod">
          <ac:chgData name="Mats Hoem Olsen" userId="fb41788e726f2d14" providerId="LiveId" clId="{3FF56960-A3F3-4DED-9C17-8658732FED96}" dt="2024-04-21T19:36:52.557" v="396" actId="26606"/>
          <ac:spMkLst>
            <pc:docMk/>
            <pc:sldMk cId="725221576" sldId="338"/>
            <ac:spMk id="27" creationId="{D3F4817D-844D-005C-2381-E40CC7166B88}"/>
          </ac:spMkLst>
        </pc:spChg>
        <pc:picChg chg="add mod">
          <ac:chgData name="Mats Hoem Olsen" userId="fb41788e726f2d14" providerId="LiveId" clId="{3FF56960-A3F3-4DED-9C17-8658732FED96}" dt="2024-04-21T19:36:52.557" v="396" actId="26606"/>
          <ac:picMkLst>
            <pc:docMk/>
            <pc:sldMk cId="725221576" sldId="338"/>
            <ac:picMk id="6" creationId="{95F72E3F-F56B-2032-8057-92694B46B4AA}"/>
          </ac:picMkLst>
        </pc:picChg>
      </pc:sldChg>
      <pc:sldChg chg="addSp delSp modSp new mod">
        <pc:chgData name="Mats Hoem Olsen" userId="fb41788e726f2d14" providerId="LiveId" clId="{3FF56960-A3F3-4DED-9C17-8658732FED96}" dt="2024-04-21T19:48:18.226" v="636" actId="11529"/>
        <pc:sldMkLst>
          <pc:docMk/>
          <pc:sldMk cId="2041910830" sldId="339"/>
        </pc:sldMkLst>
        <pc:spChg chg="mod">
          <ac:chgData name="Mats Hoem Olsen" userId="fb41788e726f2d14" providerId="LiveId" clId="{3FF56960-A3F3-4DED-9C17-8658732FED96}" dt="2024-04-21T19:38:16.797" v="470" actId="20577"/>
          <ac:spMkLst>
            <pc:docMk/>
            <pc:sldMk cId="2041910830" sldId="339"/>
            <ac:spMk id="2" creationId="{24B5116C-7FA9-D025-8081-295668F374E2}"/>
          </ac:spMkLst>
        </pc:spChg>
        <pc:spChg chg="add">
          <ac:chgData name="Mats Hoem Olsen" userId="fb41788e726f2d14" providerId="LiveId" clId="{3FF56960-A3F3-4DED-9C17-8658732FED96}" dt="2024-04-21T19:39:11.691" v="471" actId="11529"/>
          <ac:spMkLst>
            <pc:docMk/>
            <pc:sldMk cId="2041910830" sldId="339"/>
            <ac:spMk id="4" creationId="{796E9DED-62C2-7031-3061-D87C21012BF1}"/>
          </ac:spMkLst>
        </pc:spChg>
        <pc:spChg chg="add mod">
          <ac:chgData name="Mats Hoem Olsen" userId="fb41788e726f2d14" providerId="LiveId" clId="{3FF56960-A3F3-4DED-9C17-8658732FED96}" dt="2024-04-21T19:39:24.336" v="481" actId="20577"/>
          <ac:spMkLst>
            <pc:docMk/>
            <pc:sldMk cId="2041910830" sldId="339"/>
            <ac:spMk id="5" creationId="{C428F2CA-B337-5CD2-8C22-E4084D827F8F}"/>
          </ac:spMkLst>
        </pc:spChg>
        <pc:spChg chg="add mod">
          <ac:chgData name="Mats Hoem Olsen" userId="fb41788e726f2d14" providerId="LiveId" clId="{3FF56960-A3F3-4DED-9C17-8658732FED96}" dt="2024-04-21T19:44:14.317" v="591" actId="1076"/>
          <ac:spMkLst>
            <pc:docMk/>
            <pc:sldMk cId="2041910830" sldId="339"/>
            <ac:spMk id="6" creationId="{565479F9-D1F0-97CD-E057-0874DE441226}"/>
          </ac:spMkLst>
        </pc:spChg>
        <pc:spChg chg="add mod">
          <ac:chgData name="Mats Hoem Olsen" userId="fb41788e726f2d14" providerId="LiveId" clId="{3FF56960-A3F3-4DED-9C17-8658732FED96}" dt="2024-04-21T19:44:18.665" v="592" actId="1076"/>
          <ac:spMkLst>
            <pc:docMk/>
            <pc:sldMk cId="2041910830" sldId="339"/>
            <ac:spMk id="7" creationId="{10FC2375-AB75-431B-0174-CED60752014C}"/>
          </ac:spMkLst>
        </pc:spChg>
        <pc:spChg chg="add mod">
          <ac:chgData name="Mats Hoem Olsen" userId="fb41788e726f2d14" providerId="LiveId" clId="{3FF56960-A3F3-4DED-9C17-8658732FED96}" dt="2024-04-21T19:43:50.516" v="587" actId="14100"/>
          <ac:spMkLst>
            <pc:docMk/>
            <pc:sldMk cId="2041910830" sldId="339"/>
            <ac:spMk id="10" creationId="{E2433B8B-DBA4-28C3-1E40-9410C6694F95}"/>
          </ac:spMkLst>
        </pc:spChg>
        <pc:spChg chg="add mod">
          <ac:chgData name="Mats Hoem Olsen" userId="fb41788e726f2d14" providerId="LiveId" clId="{3FF56960-A3F3-4DED-9C17-8658732FED96}" dt="2024-04-21T19:41:01.278" v="500" actId="14100"/>
          <ac:spMkLst>
            <pc:docMk/>
            <pc:sldMk cId="2041910830" sldId="339"/>
            <ac:spMk id="11" creationId="{D64D4A84-3B29-7FD0-C3D0-5958F4D6C880}"/>
          </ac:spMkLst>
        </pc:spChg>
        <pc:spChg chg="add mod">
          <ac:chgData name="Mats Hoem Olsen" userId="fb41788e726f2d14" providerId="LiveId" clId="{3FF56960-A3F3-4DED-9C17-8658732FED96}" dt="2024-04-21T19:41:17.001" v="514" actId="20577"/>
          <ac:spMkLst>
            <pc:docMk/>
            <pc:sldMk cId="2041910830" sldId="339"/>
            <ac:spMk id="12" creationId="{C6AAEA3E-D637-C3CD-49EB-9A4A6B427287}"/>
          </ac:spMkLst>
        </pc:spChg>
        <pc:spChg chg="add mod">
          <ac:chgData name="Mats Hoem Olsen" userId="fb41788e726f2d14" providerId="LiveId" clId="{3FF56960-A3F3-4DED-9C17-8658732FED96}" dt="2024-04-21T19:42:31.624" v="547" actId="14100"/>
          <ac:spMkLst>
            <pc:docMk/>
            <pc:sldMk cId="2041910830" sldId="339"/>
            <ac:spMk id="13" creationId="{B71231B4-7C8B-FD3E-5760-6E3D46D1BE32}"/>
          </ac:spMkLst>
        </pc:spChg>
        <pc:spChg chg="add mod">
          <ac:chgData name="Mats Hoem Olsen" userId="fb41788e726f2d14" providerId="LiveId" clId="{3FF56960-A3F3-4DED-9C17-8658732FED96}" dt="2024-04-21T19:42:38.220" v="548" actId="1076"/>
          <ac:spMkLst>
            <pc:docMk/>
            <pc:sldMk cId="2041910830" sldId="339"/>
            <ac:spMk id="14" creationId="{6859DEAF-2E8B-3AFB-377B-32313EA14FDA}"/>
          </ac:spMkLst>
        </pc:spChg>
        <pc:spChg chg="add mod">
          <ac:chgData name="Mats Hoem Olsen" userId="fb41788e726f2d14" providerId="LiveId" clId="{3FF56960-A3F3-4DED-9C17-8658732FED96}" dt="2024-04-21T19:42:42.579" v="549" actId="1076"/>
          <ac:spMkLst>
            <pc:docMk/>
            <pc:sldMk cId="2041910830" sldId="339"/>
            <ac:spMk id="15" creationId="{BD079691-625B-3B09-4954-C18AA1C62ECE}"/>
          </ac:spMkLst>
        </pc:spChg>
        <pc:spChg chg="add mod">
          <ac:chgData name="Mats Hoem Olsen" userId="fb41788e726f2d14" providerId="LiveId" clId="{3FF56960-A3F3-4DED-9C17-8658732FED96}" dt="2024-04-21T19:42:48.911" v="550" actId="1076"/>
          <ac:spMkLst>
            <pc:docMk/>
            <pc:sldMk cId="2041910830" sldId="339"/>
            <ac:spMk id="16" creationId="{7D14E956-A940-2D4F-1694-31E50128F0D3}"/>
          </ac:spMkLst>
        </pc:spChg>
        <pc:spChg chg="add mod">
          <ac:chgData name="Mats Hoem Olsen" userId="fb41788e726f2d14" providerId="LiveId" clId="{3FF56960-A3F3-4DED-9C17-8658732FED96}" dt="2024-04-21T19:43:20.590" v="571" actId="14100"/>
          <ac:spMkLst>
            <pc:docMk/>
            <pc:sldMk cId="2041910830" sldId="339"/>
            <ac:spMk id="17" creationId="{2C5E17AA-F1C6-841F-11FC-9F240C78463D}"/>
          </ac:spMkLst>
        </pc:spChg>
        <pc:spChg chg="add mod">
          <ac:chgData name="Mats Hoem Olsen" userId="fb41788e726f2d14" providerId="LiveId" clId="{3FF56960-A3F3-4DED-9C17-8658732FED96}" dt="2024-04-21T19:43:23.874" v="572" actId="14100"/>
          <ac:spMkLst>
            <pc:docMk/>
            <pc:sldMk cId="2041910830" sldId="339"/>
            <ac:spMk id="18" creationId="{218281E6-2625-0E74-3C6C-0ED8D3C1CC03}"/>
          </ac:spMkLst>
        </pc:spChg>
        <pc:spChg chg="add">
          <ac:chgData name="Mats Hoem Olsen" userId="fb41788e726f2d14" providerId="LiveId" clId="{3FF56960-A3F3-4DED-9C17-8658732FED96}" dt="2024-04-21T19:43:35.775" v="573" actId="11529"/>
          <ac:spMkLst>
            <pc:docMk/>
            <pc:sldMk cId="2041910830" sldId="339"/>
            <ac:spMk id="19" creationId="{A9F2652E-C647-1298-7011-EAC3A17FE6A1}"/>
          </ac:spMkLst>
        </pc:spChg>
        <pc:spChg chg="add mod">
          <ac:chgData name="Mats Hoem Olsen" userId="fb41788e726f2d14" providerId="LiveId" clId="{3FF56960-A3F3-4DED-9C17-8658732FED96}" dt="2024-04-21T19:43:44.350" v="586" actId="20577"/>
          <ac:spMkLst>
            <pc:docMk/>
            <pc:sldMk cId="2041910830" sldId="339"/>
            <ac:spMk id="20" creationId="{27763A7E-5CCD-44D3-371B-CBC02F40BCED}"/>
          </ac:spMkLst>
        </pc:spChg>
        <pc:spChg chg="add">
          <ac:chgData name="Mats Hoem Olsen" userId="fb41788e726f2d14" providerId="LiveId" clId="{3FF56960-A3F3-4DED-9C17-8658732FED96}" dt="2024-04-21T19:46:57.857" v="598" actId="11529"/>
          <ac:spMkLst>
            <pc:docMk/>
            <pc:sldMk cId="2041910830" sldId="339"/>
            <ac:spMk id="35" creationId="{C8D31FEC-D86D-3C0E-B743-EA600C54AE6F}"/>
          </ac:spMkLst>
        </pc:spChg>
        <pc:spChg chg="add mod">
          <ac:chgData name="Mats Hoem Olsen" userId="fb41788e726f2d14" providerId="LiveId" clId="{3FF56960-A3F3-4DED-9C17-8658732FED96}" dt="2024-04-21T19:47:09.284" v="609" actId="20577"/>
          <ac:spMkLst>
            <pc:docMk/>
            <pc:sldMk cId="2041910830" sldId="339"/>
            <ac:spMk id="36" creationId="{ABE80947-8F12-1D3B-6B12-0189B2B6A328}"/>
          </ac:spMkLst>
        </pc:spChg>
        <pc:spChg chg="add mod ord">
          <ac:chgData name="Mats Hoem Olsen" userId="fb41788e726f2d14" providerId="LiveId" clId="{3FF56960-A3F3-4DED-9C17-8658732FED96}" dt="2024-04-21T19:47:39.410" v="614" actId="171"/>
          <ac:spMkLst>
            <pc:docMk/>
            <pc:sldMk cId="2041910830" sldId="339"/>
            <ac:spMk id="37" creationId="{E7E4A598-080A-04E8-9D57-AF02FF46B738}"/>
          </ac:spMkLst>
        </pc:spChg>
        <pc:spChg chg="add">
          <ac:chgData name="Mats Hoem Olsen" userId="fb41788e726f2d14" providerId="LiveId" clId="{3FF56960-A3F3-4DED-9C17-8658732FED96}" dt="2024-04-21T19:48:01.581" v="616" actId="11529"/>
          <ac:spMkLst>
            <pc:docMk/>
            <pc:sldMk cId="2041910830" sldId="339"/>
            <ac:spMk id="40" creationId="{FBF78C00-4BD5-B69D-3CAF-7797A8B8D6B1}"/>
          </ac:spMkLst>
        </pc:spChg>
        <pc:spChg chg="add mod">
          <ac:chgData name="Mats Hoem Olsen" userId="fb41788e726f2d14" providerId="LiveId" clId="{3FF56960-A3F3-4DED-9C17-8658732FED96}" dt="2024-04-21T19:48:10.394" v="635" actId="20577"/>
          <ac:spMkLst>
            <pc:docMk/>
            <pc:sldMk cId="2041910830" sldId="339"/>
            <ac:spMk id="41" creationId="{7E48ED5E-0E4E-8BF0-D620-9A6FB2B88C8B}"/>
          </ac:spMkLst>
        </pc:spChg>
        <pc:cxnChg chg="add mod">
          <ac:chgData name="Mats Hoem Olsen" userId="fb41788e726f2d14" providerId="LiveId" clId="{3FF56960-A3F3-4DED-9C17-8658732FED96}" dt="2024-04-21T19:44:14.317" v="591" actId="1076"/>
          <ac:cxnSpMkLst>
            <pc:docMk/>
            <pc:sldMk cId="2041910830" sldId="339"/>
            <ac:cxnSpMk id="9" creationId="{EE3ECB66-67C4-8954-710B-84D6709AD0DD}"/>
          </ac:cxnSpMkLst>
        </pc:cxnChg>
        <pc:cxnChg chg="add del mod">
          <ac:chgData name="Mats Hoem Olsen" userId="fb41788e726f2d14" providerId="LiveId" clId="{3FF56960-A3F3-4DED-9C17-8658732FED96}" dt="2024-04-21T19:44:00.783" v="589" actId="11529"/>
          <ac:cxnSpMkLst>
            <pc:docMk/>
            <pc:sldMk cId="2041910830" sldId="339"/>
            <ac:cxnSpMk id="22" creationId="{49621A9F-6BFE-BAA6-1F5B-7315E824ADEA}"/>
          </ac:cxnSpMkLst>
        </pc:cxnChg>
        <pc:cxnChg chg="add mod">
          <ac:chgData name="Mats Hoem Olsen" userId="fb41788e726f2d14" providerId="LiveId" clId="{3FF56960-A3F3-4DED-9C17-8658732FED96}" dt="2024-04-21T19:44:34.756" v="593" actId="693"/>
          <ac:cxnSpMkLst>
            <pc:docMk/>
            <pc:sldMk cId="2041910830" sldId="339"/>
            <ac:cxnSpMk id="24" creationId="{3E149717-EC47-0007-EBB2-AC116F464305}"/>
          </ac:cxnSpMkLst>
        </pc:cxnChg>
        <pc:cxnChg chg="add">
          <ac:chgData name="Mats Hoem Olsen" userId="fb41788e726f2d14" providerId="LiveId" clId="{3FF56960-A3F3-4DED-9C17-8658732FED96}" dt="2024-04-21T19:44:47.987" v="594" actId="11529"/>
          <ac:cxnSpMkLst>
            <pc:docMk/>
            <pc:sldMk cId="2041910830" sldId="339"/>
            <ac:cxnSpMk id="28" creationId="{41F8F48A-4FB7-222B-AC66-37576487AD22}"/>
          </ac:cxnSpMkLst>
        </pc:cxnChg>
        <pc:cxnChg chg="add">
          <ac:chgData name="Mats Hoem Olsen" userId="fb41788e726f2d14" providerId="LiveId" clId="{3FF56960-A3F3-4DED-9C17-8658732FED96}" dt="2024-04-21T19:44:57.925" v="595" actId="11529"/>
          <ac:cxnSpMkLst>
            <pc:docMk/>
            <pc:sldMk cId="2041910830" sldId="339"/>
            <ac:cxnSpMk id="30" creationId="{9A3C3965-6CC3-BD88-1B94-EB98590FBBDB}"/>
          </ac:cxnSpMkLst>
        </pc:cxnChg>
        <pc:cxnChg chg="add">
          <ac:chgData name="Mats Hoem Olsen" userId="fb41788e726f2d14" providerId="LiveId" clId="{3FF56960-A3F3-4DED-9C17-8658732FED96}" dt="2024-04-21T19:45:05.650" v="596" actId="11529"/>
          <ac:cxnSpMkLst>
            <pc:docMk/>
            <pc:sldMk cId="2041910830" sldId="339"/>
            <ac:cxnSpMk id="32" creationId="{B3F6EAA1-51FB-4266-90C8-2AF0595160BA}"/>
          </ac:cxnSpMkLst>
        </pc:cxnChg>
        <pc:cxnChg chg="add">
          <ac:chgData name="Mats Hoem Olsen" userId="fb41788e726f2d14" providerId="LiveId" clId="{3FF56960-A3F3-4DED-9C17-8658732FED96}" dt="2024-04-21T19:45:10.884" v="597" actId="11529"/>
          <ac:cxnSpMkLst>
            <pc:docMk/>
            <pc:sldMk cId="2041910830" sldId="339"/>
            <ac:cxnSpMk id="34" creationId="{21B7FC02-D24E-5183-E8B3-F9F16A25D672}"/>
          </ac:cxnSpMkLst>
        </pc:cxnChg>
        <pc:cxnChg chg="add">
          <ac:chgData name="Mats Hoem Olsen" userId="fb41788e726f2d14" providerId="LiveId" clId="{3FF56960-A3F3-4DED-9C17-8658732FED96}" dt="2024-04-21T19:47:47.738" v="615" actId="11529"/>
          <ac:cxnSpMkLst>
            <pc:docMk/>
            <pc:sldMk cId="2041910830" sldId="339"/>
            <ac:cxnSpMk id="39" creationId="{F1CB6EB4-1570-3B3C-072C-486491004122}"/>
          </ac:cxnSpMkLst>
        </pc:cxnChg>
        <pc:cxnChg chg="add">
          <ac:chgData name="Mats Hoem Olsen" userId="fb41788e726f2d14" providerId="LiveId" clId="{3FF56960-A3F3-4DED-9C17-8658732FED96}" dt="2024-04-21T19:48:18.226" v="636" actId="11529"/>
          <ac:cxnSpMkLst>
            <pc:docMk/>
            <pc:sldMk cId="2041910830" sldId="339"/>
            <ac:cxnSpMk id="43" creationId="{61186A54-D954-5FAA-0665-D6B542CE5DCF}"/>
          </ac:cxnSpMkLst>
        </pc:cxnChg>
      </pc:sldChg>
      <pc:sldChg chg="addSp modSp new mod">
        <pc:chgData name="Mats Hoem Olsen" userId="fb41788e726f2d14" providerId="LiveId" clId="{3FF56960-A3F3-4DED-9C17-8658732FED96}" dt="2024-04-21T19:52:55.536" v="727" actId="14100"/>
        <pc:sldMkLst>
          <pc:docMk/>
          <pc:sldMk cId="3763243986" sldId="340"/>
        </pc:sldMkLst>
        <pc:spChg chg="mod">
          <ac:chgData name="Mats Hoem Olsen" userId="fb41788e726f2d14" providerId="LiveId" clId="{3FF56960-A3F3-4DED-9C17-8658732FED96}" dt="2024-04-21T19:51:28.772" v="722" actId="20577"/>
          <ac:spMkLst>
            <pc:docMk/>
            <pc:sldMk cId="3763243986" sldId="340"/>
            <ac:spMk id="2" creationId="{DA5A441B-A4C7-D644-1485-682097038FFA}"/>
          </ac:spMkLst>
        </pc:spChg>
        <pc:picChg chg="add mod">
          <ac:chgData name="Mats Hoem Olsen" userId="fb41788e726f2d14" providerId="LiveId" clId="{3FF56960-A3F3-4DED-9C17-8658732FED96}" dt="2024-04-21T19:52:55.536" v="727" actId="14100"/>
          <ac:picMkLst>
            <pc:docMk/>
            <pc:sldMk cId="3763243986" sldId="340"/>
            <ac:picMk id="5" creationId="{E73104D4-F081-1411-2CC3-A0981F2DA99C}"/>
          </ac:picMkLst>
        </pc:picChg>
      </pc:sldChg>
      <pc:sldChg chg="modSp new mod">
        <pc:chgData name="Mats Hoem Olsen" userId="fb41788e726f2d14" providerId="LiveId" clId="{3FF56960-A3F3-4DED-9C17-8658732FED96}" dt="2024-04-21T19:53:18.224" v="754" actId="20577"/>
        <pc:sldMkLst>
          <pc:docMk/>
          <pc:sldMk cId="2183528651" sldId="341"/>
        </pc:sldMkLst>
        <pc:spChg chg="mod">
          <ac:chgData name="Mats Hoem Olsen" userId="fb41788e726f2d14" providerId="LiveId" clId="{3FF56960-A3F3-4DED-9C17-8658732FED96}" dt="2024-04-21T19:53:11.058" v="743" actId="20577"/>
          <ac:spMkLst>
            <pc:docMk/>
            <pc:sldMk cId="2183528651" sldId="341"/>
            <ac:spMk id="2" creationId="{D08D880D-3DAC-B229-32D0-3BBEEC182A85}"/>
          </ac:spMkLst>
        </pc:spChg>
        <pc:spChg chg="mod">
          <ac:chgData name="Mats Hoem Olsen" userId="fb41788e726f2d14" providerId="LiveId" clId="{3FF56960-A3F3-4DED-9C17-8658732FED96}" dt="2024-04-21T19:53:18.224" v="754" actId="20577"/>
          <ac:spMkLst>
            <pc:docMk/>
            <pc:sldMk cId="2183528651" sldId="341"/>
            <ac:spMk id="3" creationId="{D2BBD457-8392-3F35-3E56-E26951E9168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overskrift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b-NO"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b-NO" sz="1200"/>
            </a:lvl1pPr>
          </a:lstStyle>
          <a:p>
            <a:pPr rtl="0"/>
            <a:fld id="{2747B7FD-B251-4E53-B38A-078B45B71A7C}" type="datetimeFigureOut">
              <a:rPr lang="nb-NO" smtClean="0"/>
              <a:t>21.04.2024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b-NO"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b-NO" sz="1200"/>
            </a:lvl1pPr>
          </a:lstStyle>
          <a:p>
            <a:pPr rtl="0"/>
            <a:fld id="{D77777AE-A626-4F47-81EF-9ADAA35286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overskrif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b-NO" sz="1200"/>
            </a:lvl1pPr>
          </a:lstStyle>
          <a:p>
            <a:pPr rtl="0"/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b-NO" sz="1200"/>
            </a:lvl1pPr>
          </a:lstStyle>
          <a:p>
            <a:pPr rtl="0"/>
            <a:fld id="{8C4402C2-41B9-7243-86C1-C8C6FC907120}" type="datetimeFigureOut">
              <a:rPr lang="nb-NO" noProof="0" smtClean="0"/>
              <a:t>21.04.2024</a:t>
            </a:fld>
            <a:endParaRPr lang="nb-NO" noProof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b-NO"/>
            </a:defPPr>
          </a:lstStyle>
          <a:p>
            <a:pPr rt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b-NO"/>
            </a:defPPr>
          </a:lstStyle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b-NO" sz="1200"/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b-NO" sz="1200"/>
            </a:lvl1pPr>
          </a:lstStyle>
          <a:p>
            <a:pPr rtl="0"/>
            <a:fld id="{E1449098-A5DD-8745-9BDA-7818ECA22896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699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6" name="Frihåndsform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nb-NO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30" name="Frihåndsform: Figur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128" name="Frihåndsform: Figur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131" name="Frihåndsform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133" name="Plassholder for tekst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nb-NO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nb-NO" sz="2400" b="0">
                <a:solidFill>
                  <a:schemeClr val="bg1"/>
                </a:solidFill>
                <a:latin typeface="+mn-lt"/>
              </a:defRPr>
            </a:lvl2pPr>
            <a:lvl3pPr>
              <a:defRPr lang="nb-NO" sz="2400" b="0">
                <a:solidFill>
                  <a:schemeClr val="bg1"/>
                </a:solidFill>
                <a:latin typeface="+mn-lt"/>
              </a:defRPr>
            </a:lvl3pPr>
            <a:lvl4pPr>
              <a:defRPr lang="nb-NO" sz="2400" b="0">
                <a:solidFill>
                  <a:schemeClr val="bg1"/>
                </a:solidFill>
                <a:latin typeface="+mn-lt"/>
              </a:defRPr>
            </a:lvl4pPr>
            <a:lvl5pPr>
              <a:defRPr lang="nb-NO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-ik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b-NO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nb-NO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2" name="Plassholder for bilde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nb-NO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3" name="Plassholder for bilde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nb-NO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7" name="Plassholder for tekst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8" name="Plassholder for lysbildenumm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snivå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ihåndsform: Figur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b-NO"/>
            </a:defPPr>
          </a:lstStyle>
          <a:p>
            <a:pPr lvl="0" rtl="0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80" name="Frihåndsform: Figur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b-NO"/>
            </a:defPPr>
          </a:lstStyle>
          <a:p>
            <a:pPr lvl="0" rtl="0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18" name="Plassholder for lysbildenumm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7" name="Plassholder for tekst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0" name="Plassholder for tekst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ihåndsform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rihåndsform: Figur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b-NO"/>
            </a:defPPr>
          </a:lstStyle>
          <a:p>
            <a:pPr lvl="0" rtl="0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stre innho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tel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83" name="Plassholder for bunntekst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85" name="Plassholder for lysbildenumm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96" name="Frihåndsform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  <a:lvl1pPr marL="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b-NO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øyre innh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83" name="Plassholder for bunntekst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85" name="Plassholder for lysbildenumm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5" name="Frihåndsform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310" name="Frihåndsform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pic>
        <p:nvPicPr>
          <p:cNvPr id="311" name="Grafikk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artalsvis oppdate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8" name="Plassholder for lysbildenumm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nb-NO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7" name="Plassholder for tekst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0" name="Plassholder for tekst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nb-NO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k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7" name="Plassholder for tekst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nb-NO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nb-NO" sz="2400" b="0">
                <a:solidFill>
                  <a:schemeClr val="bg1"/>
                </a:solidFill>
                <a:latin typeface="+mn-lt"/>
              </a:defRPr>
            </a:lvl2pPr>
            <a:lvl3pPr>
              <a:defRPr lang="nb-NO" sz="2400" b="0">
                <a:solidFill>
                  <a:schemeClr val="bg1"/>
                </a:solidFill>
                <a:latin typeface="+mn-lt"/>
              </a:defRPr>
            </a:lvl3pPr>
            <a:lvl4pPr>
              <a:defRPr lang="nb-NO" sz="2400" b="0">
                <a:solidFill>
                  <a:schemeClr val="bg1"/>
                </a:solidFill>
                <a:latin typeface="+mn-lt"/>
              </a:defRPr>
            </a:lvl4pPr>
            <a:lvl5pPr>
              <a:defRPr lang="nb-NO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ørsmål og sv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nb-NO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Plassholder for tekst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nb-NO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ksjon av foredrags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nb-NO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8" name="Plassholder for tekst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nb-NO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nb-NO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nb-NO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b-NO"/>
            </a:defPPr>
          </a:lstStyle>
          <a:p>
            <a:pPr rtl="0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b-NO"/>
            </a:defPPr>
          </a:lstStyle>
          <a:p>
            <a:pPr rtl="0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nb-NO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nb-NO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øy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83" name="Plassholder for bunntekst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85" name="Plassholder for lysbildenumm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bild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1" name="Plassholder for bild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2" name="Plassholder for bild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5" name="Plassholder for tekst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6" name="Plassholder for tekst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7" name="Plassholder for tekst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8" name="Plassholder for tekst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9" name="Plassholder for tekst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0" name="Plassholder for tekst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1" name="Plassholder for tekst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enst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85" name="Plassholder for lysbildenumm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bild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1" name="Plassholder for bild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2" name="Plassholder for bild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nb-NO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på ikonet for å legge til et bilde</a:t>
            </a:r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5" name="Plassholder for tekst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6" name="Plassholder for tekst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7" name="Plassholder for tekst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8" name="Plassholder for tekst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9" name="Plassholder for tekst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0" name="Plassholder for tekst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1" name="Plassholder for tekst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nb-NO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noProof="0"/>
              <a:t>CONTOSO ALLE ANSATTE</a:t>
            </a:r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kedag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nb-NO"/>
            </a:defPPr>
          </a:lstStyle>
          <a:p>
            <a:pPr algn="l" rtl="0"/>
            <a:r>
              <a:rPr lang="nb-NO" noProof="0"/>
              <a:t>CONTOSO ALLE ANSATTE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nb-NO" sz="2400" smtClean="0">
                <a:solidFill>
                  <a:schemeClr val="bg1"/>
                </a:solidFill>
              </a:defRPr>
            </a:lvl1pPr>
            <a:lvl2pPr>
              <a:defRPr lang="nb-NO" sz="2400" smtClean="0">
                <a:solidFill>
                  <a:schemeClr val="bg1"/>
                </a:solidFill>
              </a:defRPr>
            </a:lvl2pPr>
            <a:lvl3pPr>
              <a:defRPr lang="nb-NO" sz="2400" smtClean="0">
                <a:solidFill>
                  <a:schemeClr val="bg1"/>
                </a:solidFill>
              </a:defRPr>
            </a:lvl3pPr>
            <a:lvl4pPr>
              <a:defRPr lang="nb-NO" sz="2400" smtClean="0">
                <a:solidFill>
                  <a:schemeClr val="bg1"/>
                </a:solidFill>
              </a:defRPr>
            </a:lvl4pPr>
            <a:lvl5pPr>
              <a:defRPr lang="nb-NO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noProof="0"/>
              <a:t>Klikk for å redigere tekststiler i malen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noProof="0"/>
              <a:t>Andre nivå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noProof="0"/>
              <a:t>Tredje nivå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noProof="0"/>
              <a:t>Fjerde nivå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buds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nb-NO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Plassholder for tekst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nb-NO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-lysbil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ihåndsform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noProof="0"/>
          </a:p>
        </p:txBody>
      </p:sp>
      <p:sp>
        <p:nvSpPr>
          <p:cNvPr id="139" name="Frihåndsform: Figur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nb-NO"/>
            </a:defPPr>
          </a:lstStyle>
          <a:p>
            <a:pPr rtl="0"/>
            <a:endParaRPr lang="nb-NO" noProof="0"/>
          </a:p>
        </p:txBody>
      </p:sp>
      <p:sp>
        <p:nvSpPr>
          <p:cNvPr id="141" name="Frihåndsform: Figur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nb-NO"/>
            </a:defPPr>
          </a:lstStyle>
          <a:p>
            <a:pPr rtl="0"/>
            <a:endParaRPr lang="nb-NO" noProof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nb-NO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nb-NO"/>
            </a:def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nb-NO"/>
            </a:defPPr>
          </a:lstStyle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bunntekst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nb-NO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nb-NO" noProof="0"/>
              <a:t>CONTOSO ALLE ANSATTE</a:t>
            </a:r>
          </a:p>
        </p:txBody>
      </p:sp>
      <p:sp>
        <p:nvSpPr>
          <p:cNvPr id="5" name="Plassholder for lysbildenumm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nb-NO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nb-NO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nb-NO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nb-NO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nb-NO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504" y="1447800"/>
            <a:ext cx="5301996" cy="232867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Case </a:t>
            </a:r>
            <a:r>
              <a:rPr lang="nb-NO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study</a:t>
            </a:r>
            <a:r>
              <a:rPr lang="nb-NO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for </a:t>
            </a:r>
            <a:r>
              <a:rPr lang="nb-NO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developmer</a:t>
            </a:r>
            <a:r>
              <a:rPr lang="nb-NO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nb-NO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position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9984" y="4495800"/>
            <a:ext cx="4709160" cy="914400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sz="2400" b="0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Presenting</a:t>
            </a:r>
            <a:r>
              <a:rPr lang="nb-NO" dirty="0">
                <a:latin typeface="Avenir Next LT Pro" panose="020B0504020202020204" pitchFamily="34" charset="77"/>
              </a:rPr>
              <a:t>: Mats Hoem Olsen</a:t>
            </a:r>
          </a:p>
          <a:p>
            <a:pPr rtl="0"/>
            <a:r>
              <a:rPr lang="nb-NO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Date: 22/04-2024</a:t>
            </a:r>
          </a:p>
          <a:p>
            <a:pPr rt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406A8F2-114A-58F0-9234-396EC8D8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Mats Hoem Olsen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D36651B-BE5D-6109-0C62-C5F705981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Master student, Data science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spes.</a:t>
            </a:r>
            <a:r>
              <a:rPr lang="nb-NO" dirty="0"/>
              <a:t> Mathematics and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in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Physics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E45423B-BF2B-7D07-A267-4F61106D8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Applicant</a:t>
            </a:r>
            <a:r>
              <a:rPr lang="nb-NO" dirty="0"/>
              <a:t> for </a:t>
            </a:r>
            <a:r>
              <a:rPr lang="nb-NO" dirty="0" err="1"/>
              <a:t>position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databases for Statensvegvesen</a:t>
            </a:r>
          </a:p>
        </p:txBody>
      </p:sp>
      <p:pic>
        <p:nvPicPr>
          <p:cNvPr id="6" name="Bilde 5" descr="Et bilde som inneholder Menneskeansikt, person, vegg, klær, og de riktige tingene">
            <a:extLst>
              <a:ext uri="{FF2B5EF4-FFF2-40B4-BE49-F238E27FC236}">
                <a16:creationId xmlns:a16="http://schemas.microsoft.com/office/drawing/2014/main" id="{95F72E3F-F56B-2032-8057-92694B46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0"/>
            <a:ext cx="8348472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203B649-D094-F572-0834-7633510A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 case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3E244AD-38D7-DB65-82C5-F96E68DA6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5D9ACC8A-FA13-47DD-9722-0749C5E70D5A}" type="slidenum">
              <a:rPr lang="nb-NO" noProof="0" smtClean="0"/>
              <a:pPr rtl="0"/>
              <a:t>3</a:t>
            </a:fld>
            <a:endParaRPr lang="nb-NO" noProof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AF97E3E-60A7-90D4-5E25-CC773A9FC9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6611112" cy="3721608"/>
          </a:xfrm>
        </p:spPr>
        <p:txBody>
          <a:bodyPr>
            <a:normAutofit/>
          </a:bodyPr>
          <a:lstStyle/>
          <a:p>
            <a:r>
              <a:rPr lang="nb-NO" dirty="0"/>
              <a:t>Time </a:t>
            </a:r>
            <a:r>
              <a:rPr lang="nb-NO" dirty="0" err="1"/>
              <a:t>Complexety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O(n) </a:t>
            </a:r>
            <a:r>
              <a:rPr lang="nb-NO" dirty="0" err="1"/>
              <a:t>where</a:t>
            </a:r>
            <a:r>
              <a:rPr lang="nb-NO" dirty="0"/>
              <a:t> n is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lines in file</a:t>
            </a:r>
          </a:p>
          <a:p>
            <a:pPr lvl="1"/>
            <a:r>
              <a:rPr lang="nb-NO" dirty="0" err="1"/>
              <a:t>String</a:t>
            </a:r>
            <a:r>
              <a:rPr lang="nb-NO" dirty="0"/>
              <a:t> match has a </a:t>
            </a:r>
            <a:r>
              <a:rPr lang="nb-NO" dirty="0" err="1"/>
              <a:t>complexety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O(k) </a:t>
            </a:r>
            <a:r>
              <a:rPr lang="nb-NO" dirty="0" err="1"/>
              <a:t>where</a:t>
            </a:r>
            <a:r>
              <a:rPr lang="nb-NO" dirty="0"/>
              <a:t> k = len(line)</a:t>
            </a:r>
          </a:p>
          <a:p>
            <a:pPr lvl="2"/>
            <a:r>
              <a:rPr lang="nb-NO" dirty="0" err="1"/>
              <a:t>Converts</a:t>
            </a:r>
            <a:r>
              <a:rPr lang="nb-NO" dirty="0"/>
              <a:t> </a:t>
            </a:r>
            <a:r>
              <a:rPr lang="nb-NO" dirty="0" err="1"/>
              <a:t>str</a:t>
            </a:r>
            <a:r>
              <a:rPr lang="nb-NO" dirty="0"/>
              <a:t> -&gt; </a:t>
            </a:r>
            <a:r>
              <a:rPr lang="nb-NO" dirty="0" err="1"/>
              <a:t>automata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700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B5116C-7FA9-D025-8081-295668F3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Show </a:t>
            </a:r>
            <a:r>
              <a:rPr lang="nb-NO" dirty="0" err="1"/>
              <a:t>code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honorabel </a:t>
            </a:r>
            <a:r>
              <a:rPr lang="nb-NO" dirty="0" err="1"/>
              <a:t>adudience</a:t>
            </a:r>
            <a:r>
              <a:rPr lang="nb-NO" dirty="0"/>
              <a:t> 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95B65D9-DA4D-5F2D-3385-45135804E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796E9DED-62C2-7031-3061-D87C21012BF1}"/>
              </a:ext>
            </a:extLst>
          </p:cNvPr>
          <p:cNvSpPr/>
          <p:nvPr/>
        </p:nvSpPr>
        <p:spPr>
          <a:xfrm>
            <a:off x="704088" y="448056"/>
            <a:ext cx="24963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428F2CA-B337-5CD2-8C22-E4084D827F8F}"/>
              </a:ext>
            </a:extLst>
          </p:cNvPr>
          <p:cNvSpPr txBox="1"/>
          <p:nvPr/>
        </p:nvSpPr>
        <p:spPr>
          <a:xfrm>
            <a:off x="1005840" y="55778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Text</a:t>
            </a:r>
            <a:r>
              <a:rPr lang="nb-NO" dirty="0"/>
              <a:t> file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65479F9-D1F0-97CD-E057-0874DE441226}"/>
              </a:ext>
            </a:extLst>
          </p:cNvPr>
          <p:cNvSpPr/>
          <p:nvPr/>
        </p:nvSpPr>
        <p:spPr>
          <a:xfrm>
            <a:off x="6766560" y="448056"/>
            <a:ext cx="24963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0FC2375-AB75-431B-0174-CED60752014C}"/>
              </a:ext>
            </a:extLst>
          </p:cNvPr>
          <p:cNvSpPr txBox="1"/>
          <p:nvPr/>
        </p:nvSpPr>
        <p:spPr>
          <a:xfrm>
            <a:off x="7269480" y="76273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Program</a:t>
            </a:r>
          </a:p>
        </p:txBody>
      </p: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EE3ECB66-67C4-8954-710B-84D6709AD0D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200400" y="978408"/>
            <a:ext cx="3566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>
            <a:extLst>
              <a:ext uri="{FF2B5EF4-FFF2-40B4-BE49-F238E27FC236}">
                <a16:creationId xmlns:a16="http://schemas.microsoft.com/office/drawing/2014/main" id="{E2433B8B-DBA4-28C3-1E40-9410C6694F95}"/>
              </a:ext>
            </a:extLst>
          </p:cNvPr>
          <p:cNvSpPr/>
          <p:nvPr/>
        </p:nvSpPr>
        <p:spPr>
          <a:xfrm>
            <a:off x="704088" y="1874520"/>
            <a:ext cx="8439912" cy="1655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64D4A84-3B29-7FD0-C3D0-5958F4D6C880}"/>
              </a:ext>
            </a:extLst>
          </p:cNvPr>
          <p:cNvSpPr/>
          <p:nvPr/>
        </p:nvSpPr>
        <p:spPr>
          <a:xfrm>
            <a:off x="7269480" y="2258568"/>
            <a:ext cx="151790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6AAEA3E-D637-C3CD-49EB-9A4A6B427287}"/>
              </a:ext>
            </a:extLst>
          </p:cNvPr>
          <p:cNvSpPr txBox="1"/>
          <p:nvPr/>
        </p:nvSpPr>
        <p:spPr>
          <a:xfrm>
            <a:off x="7388352" y="2368296"/>
            <a:ext cx="127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Init</a:t>
            </a:r>
            <a:r>
              <a:rPr lang="nb-NO" dirty="0"/>
              <a:t> </a:t>
            </a:r>
            <a:r>
              <a:rPr lang="nb-NO" dirty="0" err="1"/>
              <a:t>varables</a:t>
            </a:r>
            <a:endParaRPr lang="nb-NO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B71231B4-7C8B-FD3E-5760-6E3D46D1BE32}"/>
              </a:ext>
            </a:extLst>
          </p:cNvPr>
          <p:cNvSpPr/>
          <p:nvPr/>
        </p:nvSpPr>
        <p:spPr>
          <a:xfrm>
            <a:off x="5596128" y="2258568"/>
            <a:ext cx="131673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6859DEAF-2E8B-3AFB-377B-32313EA14FDA}"/>
              </a:ext>
            </a:extLst>
          </p:cNvPr>
          <p:cNvSpPr txBox="1"/>
          <p:nvPr/>
        </p:nvSpPr>
        <p:spPr>
          <a:xfrm>
            <a:off x="5623560" y="2428732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Open file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D079691-625B-3B09-4954-C18AA1C62ECE}"/>
              </a:ext>
            </a:extLst>
          </p:cNvPr>
          <p:cNvSpPr/>
          <p:nvPr/>
        </p:nvSpPr>
        <p:spPr>
          <a:xfrm>
            <a:off x="3694176" y="2234261"/>
            <a:ext cx="140817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7D14E956-A940-2D4F-1694-31E50128F0D3}"/>
              </a:ext>
            </a:extLst>
          </p:cNvPr>
          <p:cNvSpPr txBox="1"/>
          <p:nvPr/>
        </p:nvSpPr>
        <p:spPr>
          <a:xfrm>
            <a:off x="3817620" y="2419588"/>
            <a:ext cx="11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Read file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2C5E17AA-F1C6-841F-11FC-9F240C78463D}"/>
              </a:ext>
            </a:extLst>
          </p:cNvPr>
          <p:cNvSpPr/>
          <p:nvPr/>
        </p:nvSpPr>
        <p:spPr>
          <a:xfrm>
            <a:off x="2231136" y="2258568"/>
            <a:ext cx="119786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218281E6-2625-0E74-3C6C-0ED8D3C1CC03}"/>
              </a:ext>
            </a:extLst>
          </p:cNvPr>
          <p:cNvSpPr txBox="1"/>
          <p:nvPr/>
        </p:nvSpPr>
        <p:spPr>
          <a:xfrm>
            <a:off x="2313432" y="2368296"/>
            <a:ext cx="102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Loop over file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A9F2652E-C647-1298-7011-EAC3A17FE6A1}"/>
              </a:ext>
            </a:extLst>
          </p:cNvPr>
          <p:cNvSpPr/>
          <p:nvPr/>
        </p:nvSpPr>
        <p:spPr>
          <a:xfrm>
            <a:off x="941832" y="2258568"/>
            <a:ext cx="111099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27763A7E-5CCD-44D3-371B-CBC02F40BCED}"/>
              </a:ext>
            </a:extLst>
          </p:cNvPr>
          <p:cNvSpPr txBox="1"/>
          <p:nvPr/>
        </p:nvSpPr>
        <p:spPr>
          <a:xfrm>
            <a:off x="1005840" y="2368296"/>
            <a:ext cx="95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Print</a:t>
            </a:r>
            <a:r>
              <a:rPr lang="nb-NO" dirty="0"/>
              <a:t> </a:t>
            </a:r>
            <a:r>
              <a:rPr lang="nb-NO" dirty="0" err="1"/>
              <a:t>result</a:t>
            </a:r>
            <a:endParaRPr lang="nb-NO" dirty="0"/>
          </a:p>
        </p:txBody>
      </p: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3E149717-EC47-0007-EBB2-AC116F464305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8014716" y="1508760"/>
            <a:ext cx="13716" cy="7498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41F8F48A-4FB7-222B-AC66-37576487AD22}"/>
              </a:ext>
            </a:extLst>
          </p:cNvPr>
          <p:cNvCxnSpPr>
            <a:stCxn id="11" idx="1"/>
          </p:cNvCxnSpPr>
          <p:nvPr/>
        </p:nvCxnSpPr>
        <p:spPr>
          <a:xfrm flipH="1">
            <a:off x="6912864" y="2715768"/>
            <a:ext cx="356616" cy="15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9A3C3965-6CC3-BD88-1B94-EB98590FBBDB}"/>
              </a:ext>
            </a:extLst>
          </p:cNvPr>
          <p:cNvCxnSpPr>
            <a:stCxn id="13" idx="1"/>
          </p:cNvCxnSpPr>
          <p:nvPr/>
        </p:nvCxnSpPr>
        <p:spPr>
          <a:xfrm flipH="1">
            <a:off x="5102352" y="2715768"/>
            <a:ext cx="49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B3F6EAA1-51FB-4266-90C8-2AF0595160BA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>
            <a:off x="3429000" y="2691461"/>
            <a:ext cx="265176" cy="2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21B7FC02-D24E-5183-E8B3-F9F16A25D672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>
            <a:off x="2052828" y="2715768"/>
            <a:ext cx="178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ktangel 36">
            <a:extLst>
              <a:ext uri="{FF2B5EF4-FFF2-40B4-BE49-F238E27FC236}">
                <a16:creationId xmlns:a16="http://schemas.microsoft.com/office/drawing/2014/main" id="{E7E4A598-080A-04E8-9D57-AF02FF46B738}"/>
              </a:ext>
            </a:extLst>
          </p:cNvPr>
          <p:cNvSpPr/>
          <p:nvPr/>
        </p:nvSpPr>
        <p:spPr>
          <a:xfrm>
            <a:off x="704088" y="3520440"/>
            <a:ext cx="1609344" cy="149046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C8D31FEC-D86D-3C0E-B743-EA600C54AE6F}"/>
              </a:ext>
            </a:extLst>
          </p:cNvPr>
          <p:cNvSpPr/>
          <p:nvPr/>
        </p:nvSpPr>
        <p:spPr>
          <a:xfrm>
            <a:off x="795528" y="3877056"/>
            <a:ext cx="1435608" cy="975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ABE80947-8F12-1D3B-6B12-0189B2B6A328}"/>
              </a:ext>
            </a:extLst>
          </p:cNvPr>
          <p:cNvSpPr txBox="1"/>
          <p:nvPr/>
        </p:nvSpPr>
        <p:spPr>
          <a:xfrm>
            <a:off x="941832" y="4044541"/>
            <a:ext cx="111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Close file</a:t>
            </a: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F1CB6EB4-1570-3B3C-072C-486491004122}"/>
              </a:ext>
            </a:extLst>
          </p:cNvPr>
          <p:cNvCxnSpPr/>
          <p:nvPr/>
        </p:nvCxnSpPr>
        <p:spPr>
          <a:xfrm>
            <a:off x="1815084" y="3148661"/>
            <a:ext cx="0" cy="80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ktangel 39">
            <a:extLst>
              <a:ext uri="{FF2B5EF4-FFF2-40B4-BE49-F238E27FC236}">
                <a16:creationId xmlns:a16="http://schemas.microsoft.com/office/drawing/2014/main" id="{FBF78C00-4BD5-B69D-3CAF-7797A8B8D6B1}"/>
              </a:ext>
            </a:extLst>
          </p:cNvPr>
          <p:cNvSpPr/>
          <p:nvPr/>
        </p:nvSpPr>
        <p:spPr>
          <a:xfrm>
            <a:off x="2971800" y="3950208"/>
            <a:ext cx="2039112" cy="1036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>
            <a:extLst>
              <a:ext uri="{FF2B5EF4-FFF2-40B4-BE49-F238E27FC236}">
                <a16:creationId xmlns:a16="http://schemas.microsoft.com/office/drawing/2014/main" id="{7E48ED5E-0E4E-8BF0-D620-9A6FB2B88C8B}"/>
              </a:ext>
            </a:extLst>
          </p:cNvPr>
          <p:cNvSpPr txBox="1"/>
          <p:nvPr/>
        </p:nvSpPr>
        <p:spPr>
          <a:xfrm>
            <a:off x="3163824" y="4142232"/>
            <a:ext cx="160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Terminate</a:t>
            </a:r>
            <a:r>
              <a:rPr lang="nb-NO" dirty="0"/>
              <a:t> program</a:t>
            </a:r>
          </a:p>
        </p:txBody>
      </p: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61186A54-D954-5FAA-0665-D6B542CE5DCF}"/>
              </a:ext>
            </a:extLst>
          </p:cNvPr>
          <p:cNvCxnSpPr>
            <a:endCxn id="40" idx="1"/>
          </p:cNvCxnSpPr>
          <p:nvPr/>
        </p:nvCxnSpPr>
        <p:spPr>
          <a:xfrm flipV="1">
            <a:off x="2199132" y="4468407"/>
            <a:ext cx="772668" cy="3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91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632FF3-65A9-52E9-90A5-1551E5F5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SQL case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FDEF963-B78A-5A1B-45F7-9C8F22CB7D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5D9ACC8A-FA13-47DD-9722-0749C5E70D5A}" type="slidenum">
              <a:rPr lang="nb-NO" noProof="0" smtClean="0"/>
              <a:pPr rtl="0"/>
              <a:t>5</a:t>
            </a:fld>
            <a:endParaRPr lang="nb-NO" noProof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11CE83F-C046-3BF5-B88F-D15B157A3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Tools used</a:t>
            </a:r>
          </a:p>
          <a:p>
            <a:pPr lvl="1"/>
            <a:r>
              <a:rPr lang="nb-NO" dirty="0" err="1"/>
              <a:t>SQLite</a:t>
            </a:r>
            <a:r>
              <a:rPr lang="it-IT" dirty="0"/>
              <a:t> version 3.45.1 2024-01-30 16:01:20 (UTF-16 console I/O)</a:t>
            </a:r>
          </a:p>
          <a:p>
            <a:pPr lvl="1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BDFBC2C-764B-EF28-F80D-BF563E9F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0" y="1254830"/>
            <a:ext cx="5134692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F4A0C7-6545-84BB-AA08-1B094088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1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85FDD7A-7F1D-09C4-3973-FB11E723F2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5D9ACC8A-FA13-47DD-9722-0749C5E70D5A}" type="slidenum">
              <a:rPr lang="nb-NO" noProof="0" smtClean="0"/>
              <a:pPr rtl="0"/>
              <a:t>6</a:t>
            </a:fld>
            <a:endParaRPr lang="nb-NO" noProof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D193491-C930-3761-629A-60189350D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Selects </a:t>
            </a:r>
            <a:r>
              <a:rPr lang="nb-NO" dirty="0" err="1"/>
              <a:t>the</a:t>
            </a:r>
            <a:r>
              <a:rPr lang="nb-NO" dirty="0"/>
              <a:t> relevant </a:t>
            </a:r>
            <a:r>
              <a:rPr lang="nb-NO" dirty="0" err="1"/>
              <a:t>columns</a:t>
            </a:r>
            <a:endParaRPr lang="nb-NO" dirty="0"/>
          </a:p>
          <a:p>
            <a:r>
              <a:rPr lang="nb-NO" dirty="0" err="1"/>
              <a:t>Defines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to </a:t>
            </a:r>
            <a:r>
              <a:rPr lang="nb-NO" dirty="0" err="1"/>
              <a:t>fetch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  <a:p>
            <a:r>
              <a:rPr lang="nb-NO" dirty="0" err="1"/>
              <a:t>Defines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merge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tables</a:t>
            </a: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14A478B-16C8-77CF-F3ED-48A797C6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855"/>
            <a:ext cx="4036508" cy="254355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2E53D83-5451-C044-D96C-63C13762ED20}"/>
              </a:ext>
            </a:extLst>
          </p:cNvPr>
          <p:cNvSpPr txBox="1"/>
          <p:nvPr/>
        </p:nvSpPr>
        <p:spPr>
          <a:xfrm>
            <a:off x="4754880" y="4114800"/>
            <a:ext cx="699516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SELECT</a:t>
            </a:r>
          </a:p>
          <a:p>
            <a:r>
              <a:rPr lang="nb-NO" dirty="0">
                <a:solidFill>
                  <a:schemeClr val="bg1"/>
                </a:solidFill>
              </a:rPr>
              <a:t>	</a:t>
            </a:r>
            <a:r>
              <a:rPr lang="nb-NO" dirty="0" err="1">
                <a:solidFill>
                  <a:schemeClr val="bg1"/>
                </a:solidFill>
              </a:rPr>
              <a:t>name</a:t>
            </a:r>
            <a:r>
              <a:rPr lang="nb-NO" dirty="0">
                <a:solidFill>
                  <a:schemeClr val="bg1"/>
                </a:solidFill>
              </a:rPr>
              <a:t> as '</a:t>
            </a:r>
            <a:r>
              <a:rPr lang="nb-NO" dirty="0" err="1">
                <a:solidFill>
                  <a:schemeClr val="bg1"/>
                </a:solidFill>
              </a:rPr>
              <a:t>Name</a:t>
            </a:r>
            <a:r>
              <a:rPr lang="nb-NO" dirty="0">
                <a:solidFill>
                  <a:schemeClr val="bg1"/>
                </a:solidFill>
              </a:rPr>
              <a:t>', </a:t>
            </a:r>
            <a:r>
              <a:rPr lang="nb-NO" dirty="0" err="1">
                <a:solidFill>
                  <a:schemeClr val="bg1"/>
                </a:solidFill>
              </a:rPr>
              <a:t>fullname</a:t>
            </a:r>
            <a:r>
              <a:rPr lang="nb-NO" dirty="0">
                <a:solidFill>
                  <a:schemeClr val="bg1"/>
                </a:solidFill>
              </a:rPr>
              <a:t> as 'Organisasjons navn’</a:t>
            </a:r>
          </a:p>
          <a:p>
            <a:r>
              <a:rPr lang="nb-NO" dirty="0">
                <a:solidFill>
                  <a:schemeClr val="bg1"/>
                </a:solidFill>
              </a:rPr>
              <a:t>FROM</a:t>
            </a:r>
          </a:p>
          <a:p>
            <a:r>
              <a:rPr lang="nb-NO" dirty="0">
                <a:solidFill>
                  <a:schemeClr val="bg1"/>
                </a:solidFill>
              </a:rPr>
              <a:t>	ansatte </a:t>
            </a:r>
          </a:p>
          <a:p>
            <a:r>
              <a:rPr lang="nb-NO" dirty="0">
                <a:solidFill>
                  <a:schemeClr val="bg1"/>
                </a:solidFill>
              </a:rPr>
              <a:t>LEFT JOIN</a:t>
            </a:r>
          </a:p>
          <a:p>
            <a:r>
              <a:rPr lang="nb-NO" dirty="0">
                <a:solidFill>
                  <a:schemeClr val="bg1"/>
                </a:solidFill>
              </a:rPr>
              <a:t>	</a:t>
            </a:r>
            <a:r>
              <a:rPr lang="nb-NO" dirty="0" err="1">
                <a:solidFill>
                  <a:schemeClr val="bg1"/>
                </a:solidFill>
              </a:rPr>
              <a:t>organisasjons_enheter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ON</a:t>
            </a:r>
          </a:p>
          <a:p>
            <a:r>
              <a:rPr lang="nb-NO" dirty="0">
                <a:solidFill>
                  <a:schemeClr val="bg1"/>
                </a:solidFill>
              </a:rPr>
              <a:t>	</a:t>
            </a:r>
            <a:r>
              <a:rPr lang="nb-NO" dirty="0" err="1">
                <a:solidFill>
                  <a:schemeClr val="bg1"/>
                </a:solidFill>
              </a:rPr>
              <a:t>org_id</a:t>
            </a:r>
            <a:r>
              <a:rPr lang="nb-NO" dirty="0">
                <a:solidFill>
                  <a:schemeClr val="bg1"/>
                </a:solidFill>
              </a:rPr>
              <a:t> = </a:t>
            </a:r>
            <a:r>
              <a:rPr lang="nb-NO" dirty="0" err="1">
                <a:solidFill>
                  <a:schemeClr val="bg1"/>
                </a:solidFill>
              </a:rPr>
              <a:t>orgenhet_kode</a:t>
            </a:r>
            <a:r>
              <a:rPr lang="nb-NO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574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34A431-3684-66EA-DCF0-E2344182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2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C524730-AC52-6AA6-4995-A1924735B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5D9ACC8A-FA13-47DD-9722-0749C5E70D5A}" type="slidenum">
              <a:rPr lang="nb-NO" noProof="0" smtClean="0"/>
              <a:pPr rtl="0"/>
              <a:t>7</a:t>
            </a:fld>
            <a:endParaRPr lang="nb-NO" noProof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F6E1EAB-1565-A59C-C84D-5AC28BAB53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 err="1"/>
              <a:t>Defines</a:t>
            </a:r>
            <a:r>
              <a:rPr lang="nb-NO" dirty="0"/>
              <a:t> relevant </a:t>
            </a:r>
            <a:r>
              <a:rPr lang="nb-NO" dirty="0" err="1"/>
              <a:t>columns</a:t>
            </a:r>
            <a:endParaRPr lang="nb-NO" dirty="0"/>
          </a:p>
          <a:p>
            <a:r>
              <a:rPr lang="nb-NO" dirty="0" err="1"/>
              <a:t>Defines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to </a:t>
            </a:r>
            <a:r>
              <a:rPr lang="nb-NO" dirty="0" err="1"/>
              <a:t>fetch</a:t>
            </a:r>
            <a:r>
              <a:rPr lang="nb-NO" dirty="0"/>
              <a:t> </a:t>
            </a:r>
            <a:r>
              <a:rPr lang="nb-NO" dirty="0" err="1"/>
              <a:t>them</a:t>
            </a:r>
            <a:endParaRPr lang="nb-NO" dirty="0"/>
          </a:p>
          <a:p>
            <a:r>
              <a:rPr lang="nb-NO" dirty="0" err="1"/>
              <a:t>Spesifies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merge</a:t>
            </a:r>
            <a:r>
              <a:rPr lang="nb-NO" dirty="0"/>
              <a:t> </a:t>
            </a:r>
            <a:r>
              <a:rPr lang="nb-NO" dirty="0" err="1"/>
              <a:t>them</a:t>
            </a:r>
            <a:endParaRPr lang="nb-NO" dirty="0"/>
          </a:p>
          <a:p>
            <a:r>
              <a:rPr lang="nb-NO" dirty="0" err="1"/>
              <a:t>Defines</a:t>
            </a:r>
            <a:r>
              <a:rPr lang="nb-NO" dirty="0"/>
              <a:t> a </a:t>
            </a:r>
            <a:r>
              <a:rPr lang="nb-NO" dirty="0" err="1"/>
              <a:t>grouping</a:t>
            </a:r>
            <a:r>
              <a:rPr lang="nb-NO" dirty="0"/>
              <a:t> for ‘COUNT’ </a:t>
            </a:r>
            <a:r>
              <a:rPr lang="nb-NO" dirty="0" err="1"/>
              <a:t>function</a:t>
            </a:r>
            <a:r>
              <a:rPr lang="nb-NO" dirty="0"/>
              <a:t>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5821A20-C455-447F-700E-0A00DF20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76" y="344269"/>
            <a:ext cx="5052607" cy="2566725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34B9AB2E-6A51-AEBE-A93F-7B18D1A6C846}"/>
              </a:ext>
            </a:extLst>
          </p:cNvPr>
          <p:cNvSpPr txBox="1"/>
          <p:nvPr/>
        </p:nvSpPr>
        <p:spPr>
          <a:xfrm>
            <a:off x="4719782" y="3556000"/>
            <a:ext cx="7084291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fullname</a:t>
            </a:r>
            <a:r>
              <a:rPr lang="en-US" dirty="0">
                <a:solidFill>
                  <a:schemeClr val="bg1"/>
                </a:solidFill>
              </a:rPr>
              <a:t> as '</a:t>
            </a:r>
            <a:r>
              <a:rPr lang="en-US" dirty="0" err="1">
                <a:solidFill>
                  <a:schemeClr val="bg1"/>
                </a:solidFill>
              </a:rPr>
              <a:t>Organisasjon</a:t>
            </a:r>
            <a:r>
              <a:rPr lang="en-US" dirty="0">
                <a:solidFill>
                  <a:schemeClr val="bg1"/>
                </a:solidFill>
              </a:rPr>
              <a:t>’,</a:t>
            </a:r>
          </a:p>
          <a:p>
            <a:r>
              <a:rPr lang="en-US" dirty="0">
                <a:solidFill>
                  <a:schemeClr val="bg1"/>
                </a:solidFill>
              </a:rPr>
              <a:t>	COUNT(*) as 'how many’</a:t>
            </a:r>
          </a:p>
          <a:p>
            <a:r>
              <a:rPr lang="en-US" dirty="0">
                <a:solidFill>
                  <a:schemeClr val="bg1"/>
                </a:solidFill>
              </a:rPr>
              <a:t>FROM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ansatte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LEFT JOIN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organisasjons_enheter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org_id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orgenhet_kode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GROUP BY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org_id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2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5A441B-A4C7-D644-1485-68209703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Any</a:t>
            </a:r>
            <a:r>
              <a:rPr lang="nb-NO" dirty="0"/>
              <a:t> questions?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06B4E39-B416-EE13-C1AC-36DEE760E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 descr="Lærere som peker på føringer">
            <a:extLst>
              <a:ext uri="{FF2B5EF4-FFF2-40B4-BE49-F238E27FC236}">
                <a16:creationId xmlns:a16="http://schemas.microsoft.com/office/drawing/2014/main" id="{E73104D4-F081-1411-2CC3-A0981F2D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5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4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8D880D-3DAC-B229-32D0-3BBEEC18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 </a:t>
            </a:r>
            <a:r>
              <a:rPr lang="nb-NO" dirty="0" err="1"/>
              <a:t>me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2BBD457-8392-3F35-3E56-E26951E916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The ending</a:t>
            </a:r>
          </a:p>
        </p:txBody>
      </p:sp>
    </p:spTree>
    <p:extLst>
      <p:ext uri="{BB962C8B-B14F-4D97-AF65-F5344CB8AC3E}">
        <p14:creationId xmlns:p14="http://schemas.microsoft.com/office/powerpoint/2010/main" val="2183528651"/>
      </p:ext>
    </p:extLst>
  </p:cSld>
  <p:clrMapOvr>
    <a:masterClrMapping/>
  </p:clrMapOvr>
</p:sld>
</file>

<file path=ppt/theme/theme1.xml><?xml version="1.0" encoding="utf-8"?>
<a:theme xmlns:a="http://schemas.openxmlformats.org/drawingml/2006/main" name="Velkomstdokument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85_TF22790323_Win32" id="{2335DC8B-7FB1-4630-B6F3-239B82C6B6F2}" vid="{97384DA8-CBA6-45B3-9840-14E33918A5F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{03A3C9B5-ED4A-409A-B741-BEFDE44BB851}tf22790323_win32</Template>
  <TotalTime>22</TotalTime>
  <Words>242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Courier New</vt:lpstr>
      <vt:lpstr>Posterama</vt:lpstr>
      <vt:lpstr>Velkomstdokument</vt:lpstr>
      <vt:lpstr>Case study for developmer position</vt:lpstr>
      <vt:lpstr>Mats Hoem Olsen</vt:lpstr>
      <vt:lpstr>Python case</vt:lpstr>
      <vt:lpstr>Show code for the good honorabel adudience </vt:lpstr>
      <vt:lpstr>SQL case</vt:lpstr>
      <vt:lpstr>Task 1</vt:lpstr>
      <vt:lpstr>Task 2</vt:lpstr>
      <vt:lpstr>Any questions?</vt:lpstr>
      <vt:lpstr>Thanks for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for developmer position</dc:title>
  <dc:creator>Mats Hoem Olsen</dc:creator>
  <cp:lastModifiedBy>Mats Hoem Olsen</cp:lastModifiedBy>
  <cp:revision>1</cp:revision>
  <dcterms:created xsi:type="dcterms:W3CDTF">2024-04-19T19:04:37Z</dcterms:created>
  <dcterms:modified xsi:type="dcterms:W3CDTF">2024-04-21T19:53:21Z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0484126-3486-41a9-802e-7f1e2277276c_Enabled">
    <vt:lpwstr>true</vt:lpwstr>
  </property>
  <property fmtid="{D5CDD505-2E9C-101B-9397-08002B2CF9AE}" pid="4" name="MSIP_Label_d0484126-3486-41a9-802e-7f1e2277276c_SetDate">
    <vt:lpwstr>2024-04-19T19:30:19Z</vt:lpwstr>
  </property>
  <property fmtid="{D5CDD505-2E9C-101B-9397-08002B2CF9AE}" pid="5" name="MSIP_Label_d0484126-3486-41a9-802e-7f1e2277276c_Method">
    <vt:lpwstr>Standard</vt:lpwstr>
  </property>
  <property fmtid="{D5CDD505-2E9C-101B-9397-08002B2CF9AE}" pid="6" name="MSIP_Label_d0484126-3486-41a9-802e-7f1e2277276c_Name">
    <vt:lpwstr>d0484126-3486-41a9-802e-7f1e2277276c</vt:lpwstr>
  </property>
  <property fmtid="{D5CDD505-2E9C-101B-9397-08002B2CF9AE}" pid="7" name="MSIP_Label_d0484126-3486-41a9-802e-7f1e2277276c_SiteId">
    <vt:lpwstr>eec01f8e-737f-43e3-9ed5-f8a59913bd82</vt:lpwstr>
  </property>
  <property fmtid="{D5CDD505-2E9C-101B-9397-08002B2CF9AE}" pid="8" name="MSIP_Label_d0484126-3486-41a9-802e-7f1e2277276c_ActionId">
    <vt:lpwstr>f87e601a-85d5-4dc5-af6e-9c2132a9e31d</vt:lpwstr>
  </property>
  <property fmtid="{D5CDD505-2E9C-101B-9397-08002B2CF9AE}" pid="9" name="MSIP_Label_d0484126-3486-41a9-802e-7f1e2277276c_ContentBits">
    <vt:lpwstr>0</vt:lpwstr>
  </property>
</Properties>
</file>